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9"/>
    <p:restoredTop sz="95473"/>
  </p:normalViewPr>
  <p:slideViewPr>
    <p:cSldViewPr snapToGrid="0" snapToObjects="1">
      <p:cViewPr varScale="1">
        <p:scale>
          <a:sx n="107" d="100"/>
          <a:sy n="107" d="100"/>
        </p:scale>
        <p:origin x="864"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4/21/25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4/21/25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4/21/25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4/21/25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4/21/25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4/21/25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4/21/25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4/21/25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4/21/25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4/21/25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4/21/25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4/21/25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4/21/25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652016" y="1721019"/>
            <a:ext cx="2419958" cy="369332"/>
          </a:xfrm>
          <a:prstGeom prst="rect">
            <a:avLst/>
          </a:prstGeom>
          <a:noFill/>
        </p:spPr>
        <p:txBody>
          <a:bodyPr wrap="none" rtlCol="0">
            <a:spAutoFit/>
          </a:bodyPr>
          <a:lstStyle/>
          <a:p>
            <a:r>
              <a:rPr lang="en-US" dirty="0"/>
              <a:t>is </a:t>
            </a:r>
            <a:r>
              <a:rPr lang="en-US" dirty="0" err="1"/>
              <a:t>Thevinn</a:t>
            </a:r>
            <a:r>
              <a:rPr lang="en-US" dirty="0"/>
              <a:t>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9329" y="2067194"/>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p>
              <a:p>
                <a:pPr marL="285750" indent="-285750">
                  <a:buFont typeface="Arial" panose="020B0604020202020204" pitchFamily="34" charset="0"/>
                  <a:buChar char="•"/>
                </a:pP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9329" y="2067194"/>
                <a:ext cx="7619491" cy="3493053"/>
              </a:xfrm>
              <a:prstGeom prst="rect">
                <a:avLst/>
              </a:prstGeom>
              <a:blipFill>
                <a:blip r:embed="rId3"/>
                <a:stretch>
                  <a:fillRect l="-666" t="-725"/>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a:t>
            </a:r>
            <a:r>
              <a:rPr lang="en-US" sz="4400">
                <a:latin typeface="+mj-lt"/>
              </a:rPr>
              <a:t>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469084"/>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469084"/>
                <a:ext cx="7806492" cy="5085706"/>
              </a:xfrm>
              <a:prstGeom prst="rect">
                <a:avLst/>
              </a:prstGeom>
              <a:blipFill>
                <a:blip r:embed="rId3"/>
                <a:stretch>
                  <a:fillRect l="-1136" t="-499" r="-129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32632"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882255" y="167239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𝑉</m:t>
                        </m:r>
                      </m:e>
                      <m:sub>
                        <m:r>
                          <a:rPr lang="en-US" i="1">
                            <a:latin typeface="Cambria Math" panose="02040503050406030204" pitchFamily="18" charset="0"/>
                            <a:cs typeface="Calibri" panose="020F0502020204030204" pitchFamily="34" charset="0"/>
                          </a:rPr>
                          <m:t>𝑐𝑒</m:t>
                        </m:r>
                      </m:sub>
                    </m:sSub>
                    <m:r>
                      <a:rPr lang="en-US" i="1">
                        <a:latin typeface="Cambria Math" panose="02040503050406030204" pitchFamily="18" charset="0"/>
                        <a:cs typeface="Calibri" panose="020F0502020204030204" pitchFamily="34" charset="0"/>
                      </a:rPr>
                      <m:t>=0</m:t>
                    </m:r>
                  </m:oMath>
                </a14:m>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tabLst>
                    <a:tab pos="5938838" algn="l"/>
                  </a:tabLst>
                </a:pPr>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882255" y="1672395"/>
                <a:ext cx="7426775" cy="4765172"/>
              </a:xfrm>
              <a:prstGeom prst="rect">
                <a:avLst/>
              </a:prstGeom>
              <a:blipFill>
                <a:blip r:embed="rId3"/>
                <a:stretch>
                  <a:fillRect l="-512" t="-532"/>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716466"/>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716466"/>
                <a:ext cx="8547876" cy="4114221"/>
              </a:xfrm>
              <a:blipFill>
                <a:blip r:embed="rId3"/>
                <a:stretch>
                  <a:fillRect l="-742" t="-1852"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4679" y="1385954"/>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4679" y="1385954"/>
                <a:ext cx="8187561" cy="4876306"/>
              </a:xfrm>
              <a:blipFill>
                <a:blip r:embed="rId3"/>
                <a:stretch>
                  <a:fillRect l="-619" t="-129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86" name="Group 85">
            <a:extLst>
              <a:ext uri="{FF2B5EF4-FFF2-40B4-BE49-F238E27FC236}">
                <a16:creationId xmlns:a16="http://schemas.microsoft.com/office/drawing/2014/main" id="{E5FC82BD-2CCB-C264-39C2-51C4C082AC87}"/>
              </a:ext>
            </a:extLst>
          </p:cNvPr>
          <p:cNvGrpSpPr/>
          <p:nvPr/>
        </p:nvGrpSpPr>
        <p:grpSpPr>
          <a:xfrm>
            <a:off x="274776" y="2112187"/>
            <a:ext cx="3320480" cy="3157954"/>
            <a:chOff x="274776" y="2100312"/>
            <a:chExt cx="332048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a:endCxn id="72"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a:endCxn id="76"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26176"/>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8F257D6-A754-E751-12BA-FEE3A450BFFD}"/>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272" y="189065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434368" y="1497849"/>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3636297" y="1318611"/>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54504"/>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190236" y="1632806"/>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190236" y="1632806"/>
                <a:ext cx="5536572" cy="4840790"/>
              </a:xfrm>
              <a:prstGeom prst="rect">
                <a:avLst/>
              </a:prstGeom>
              <a:blipFill>
                <a:blip r:embed="rId3"/>
                <a:stretch>
                  <a:fillRect l="-160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416717" y="3333999"/>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32818" y="1583531"/>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8010</TotalTime>
  <Words>14131</Words>
  <Application>Microsoft Macintosh PowerPoint</Application>
  <PresentationFormat>Widescreen</PresentationFormat>
  <Paragraphs>2524</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1099</cp:revision>
  <cp:lastPrinted>2022-02-06T20:22:05Z</cp:lastPrinted>
  <dcterms:created xsi:type="dcterms:W3CDTF">2021-07-06T18:24:07Z</dcterms:created>
  <dcterms:modified xsi:type="dcterms:W3CDTF">2025-04-21T19:18:28Z</dcterms:modified>
  <cp:category/>
</cp:coreProperties>
</file>